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4" r:id="rId6"/>
    <p:sldId id="261" r:id="rId7"/>
    <p:sldId id="263" r:id="rId8"/>
    <p:sldId id="262"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MAN PATRA" initials="SP" lastIdx="1" clrIdx="0">
    <p:extLst>
      <p:ext uri="{19B8F6BF-5375-455C-9EA6-DF929625EA0E}">
        <p15:presenceInfo xmlns:p15="http://schemas.microsoft.com/office/powerpoint/2012/main" xmlns="" userId="SUMAN PAT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69" d="100"/>
          <a:sy n="69" d="100"/>
        </p:scale>
        <p:origin x="-654"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17-Dec-22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17-Dec-22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5BEDC-A4D2-4CA5-A060-7BF3070672F5}"/>
              </a:ext>
            </a:extLst>
          </p:cNvPr>
          <p:cNvSpPr>
            <a:spLocks noGrp="1"/>
          </p:cNvSpPr>
          <p:nvPr>
            <p:ph type="ctrTitle"/>
          </p:nvPr>
        </p:nvSpPr>
        <p:spPr/>
        <p:txBody>
          <a:bodyPr>
            <a:normAutofit/>
          </a:bodyPr>
          <a:lstStyle/>
          <a:p>
            <a:r>
              <a:rPr lang="en-IN" sz="4900" b="1" u="sng" dirty="0" err="1"/>
              <a:t>ImperiaLIST</a:t>
            </a:r>
            <a:r>
              <a:rPr lang="en-IN" sz="4900" b="1" u="sng" dirty="0"/>
              <a:t> SCHOOL</a:t>
            </a:r>
            <a:r>
              <a:rPr lang="en-IN" dirty="0"/>
              <a:t/>
            </a:r>
            <a:br>
              <a:rPr lang="en-IN" dirty="0"/>
            </a:br>
            <a:endParaRPr lang="en-IN" dirty="0"/>
          </a:p>
        </p:txBody>
      </p:sp>
      <p:sp>
        <p:nvSpPr>
          <p:cNvPr id="3" name="Subtitle 2">
            <a:extLst>
              <a:ext uri="{FF2B5EF4-FFF2-40B4-BE49-F238E27FC236}">
                <a16:creationId xmlns:a16="http://schemas.microsoft.com/office/drawing/2014/main" xmlns="" id="{91A521CF-B301-42A8-BFDC-5D7260D132B6}"/>
              </a:ext>
            </a:extLst>
          </p:cNvPr>
          <p:cNvSpPr>
            <a:spLocks noGrp="1"/>
          </p:cNvSpPr>
          <p:nvPr>
            <p:ph type="subTitle" idx="1"/>
          </p:nvPr>
        </p:nvSpPr>
        <p:spPr>
          <a:xfrm>
            <a:off x="7331978" y="3531204"/>
            <a:ext cx="3722874" cy="1879695"/>
          </a:xfrm>
        </p:spPr>
        <p:txBody>
          <a:bodyPr>
            <a:noAutofit/>
          </a:bodyPr>
          <a:lstStyle/>
          <a:p>
            <a:r>
              <a:rPr lang="en-IN" sz="2000" dirty="0"/>
              <a:t>      SUMAN PATRA </a:t>
            </a:r>
          </a:p>
          <a:p>
            <a:r>
              <a:rPr lang="en-IN" sz="2000" dirty="0"/>
              <a:t>   ASSISTANT </a:t>
            </a:r>
            <a:r>
              <a:rPr lang="en-IN" sz="2000" dirty="0" smtClean="0"/>
              <a:t>PROFESSOR</a:t>
            </a:r>
          </a:p>
          <a:p>
            <a:r>
              <a:rPr lang="en-IN" sz="2000" dirty="0" smtClean="0"/>
              <a:t>Department of History</a:t>
            </a:r>
            <a:endParaRPr lang="en-IN" sz="2000" dirty="0"/>
          </a:p>
          <a:p>
            <a:r>
              <a:rPr lang="en-IN" sz="2000" dirty="0"/>
              <a:t>CHANDIDAS MAHAVIDYALAYA</a:t>
            </a:r>
          </a:p>
        </p:txBody>
      </p:sp>
    </p:spTree>
    <p:extLst>
      <p:ext uri="{BB962C8B-B14F-4D97-AF65-F5344CB8AC3E}">
        <p14:creationId xmlns:p14="http://schemas.microsoft.com/office/powerpoint/2010/main" xmlns="" val="378365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w.w hunter&quot;">
            <a:extLst>
              <a:ext uri="{FF2B5EF4-FFF2-40B4-BE49-F238E27FC236}">
                <a16:creationId xmlns:a16="http://schemas.microsoft.com/office/drawing/2014/main" xmlns="" id="{6F105C9B-49A3-4599-A93D-68C15A64DEFA}"/>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23856" y="267855"/>
            <a:ext cx="3934258" cy="445192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a:extLst>
              <a:ext uri="{FF2B5EF4-FFF2-40B4-BE49-F238E27FC236}">
                <a16:creationId xmlns:a16="http://schemas.microsoft.com/office/drawing/2014/main" xmlns="" id="{3B4265C9-AC9B-4703-B3A9-2016A77F520B}"/>
              </a:ext>
            </a:extLst>
          </p:cNvPr>
          <p:cNvSpPr txBox="1"/>
          <p:nvPr/>
        </p:nvSpPr>
        <p:spPr>
          <a:xfrm>
            <a:off x="4655127" y="5061527"/>
            <a:ext cx="2641600" cy="461665"/>
          </a:xfrm>
          <a:prstGeom prst="rect">
            <a:avLst/>
          </a:prstGeom>
          <a:noFill/>
        </p:spPr>
        <p:txBody>
          <a:bodyPr wrap="square" rtlCol="0">
            <a:spAutoFit/>
          </a:bodyPr>
          <a:lstStyle/>
          <a:p>
            <a:r>
              <a:rPr lang="en-IN" sz="2400" dirty="0"/>
              <a:t>William Hunter</a:t>
            </a:r>
          </a:p>
        </p:txBody>
      </p:sp>
    </p:spTree>
    <p:extLst>
      <p:ext uri="{BB962C8B-B14F-4D97-AF65-F5344CB8AC3E}">
        <p14:creationId xmlns:p14="http://schemas.microsoft.com/office/powerpoint/2010/main" xmlns="" val="2178107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E9523E5-FA7C-47EA-9448-D8B26E855C1E}"/>
              </a:ext>
            </a:extLst>
          </p:cNvPr>
          <p:cNvSpPr txBox="1"/>
          <p:nvPr/>
        </p:nvSpPr>
        <p:spPr>
          <a:xfrm>
            <a:off x="4378036" y="1542473"/>
            <a:ext cx="5412509" cy="707886"/>
          </a:xfrm>
          <a:prstGeom prst="rect">
            <a:avLst/>
          </a:prstGeom>
          <a:noFill/>
        </p:spPr>
        <p:txBody>
          <a:bodyPr wrap="square" rtlCol="0">
            <a:spAutoFit/>
          </a:bodyPr>
          <a:lstStyle/>
          <a:p>
            <a:r>
              <a:rPr lang="en-IN" sz="4000" dirty="0"/>
              <a:t>Thank You</a:t>
            </a:r>
          </a:p>
        </p:txBody>
      </p:sp>
    </p:spTree>
    <p:extLst>
      <p:ext uri="{BB962C8B-B14F-4D97-AF65-F5344CB8AC3E}">
        <p14:creationId xmlns:p14="http://schemas.microsoft.com/office/powerpoint/2010/main" xmlns="" val="197911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FD6A3-A42D-4242-9BE7-60E3BA7AE729}"/>
              </a:ext>
            </a:extLst>
          </p:cNvPr>
          <p:cNvSpPr>
            <a:spLocks noGrp="1"/>
          </p:cNvSpPr>
          <p:nvPr>
            <p:ph type="title"/>
          </p:nvPr>
        </p:nvSpPr>
        <p:spPr>
          <a:xfrm>
            <a:off x="3926048" y="804519"/>
            <a:ext cx="7128806" cy="1049235"/>
          </a:xfrm>
        </p:spPr>
        <p:txBody>
          <a:bodyPr/>
          <a:lstStyle/>
          <a:p>
            <a:r>
              <a:rPr lang="en-IN" u="sng" dirty="0"/>
              <a:t>INTRODUCTION</a:t>
            </a:r>
          </a:p>
        </p:txBody>
      </p:sp>
      <p:sp>
        <p:nvSpPr>
          <p:cNvPr id="3" name="Content Placeholder 2">
            <a:extLst>
              <a:ext uri="{FF2B5EF4-FFF2-40B4-BE49-F238E27FC236}">
                <a16:creationId xmlns:a16="http://schemas.microsoft.com/office/drawing/2014/main" xmlns="" id="{CFC19ACD-49CC-4BDE-BCE9-1967E48DB53D}"/>
              </a:ext>
            </a:extLst>
          </p:cNvPr>
          <p:cNvSpPr>
            <a:spLocks noGrp="1"/>
          </p:cNvSpPr>
          <p:nvPr>
            <p:ph idx="1"/>
          </p:nvPr>
        </p:nvSpPr>
        <p:spPr/>
        <p:txBody>
          <a:bodyPr/>
          <a:lstStyle/>
          <a:p>
            <a:r>
              <a:rPr lang="en-IN" dirty="0"/>
              <a:t>Imperialist Writings were mostly reflecting the contemporary debate on religious faith and nationality and also their interests in enlarging the European colonies for economic exploitation.</a:t>
            </a:r>
          </a:p>
          <a:p>
            <a:endParaRPr lang="en-IN" dirty="0"/>
          </a:p>
        </p:txBody>
      </p:sp>
    </p:spTree>
    <p:extLst>
      <p:ext uri="{BB962C8B-B14F-4D97-AF65-F5344CB8AC3E}">
        <p14:creationId xmlns:p14="http://schemas.microsoft.com/office/powerpoint/2010/main" xmlns="" val="62075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1ACD602-A798-4473-BFF7-295676C4B29B}"/>
              </a:ext>
            </a:extLst>
          </p:cNvPr>
          <p:cNvSpPr>
            <a:spLocks noGrp="1"/>
          </p:cNvSpPr>
          <p:nvPr>
            <p:ph idx="1"/>
          </p:nvPr>
        </p:nvSpPr>
        <p:spPr/>
        <p:txBody>
          <a:bodyPr/>
          <a:lstStyle/>
          <a:p>
            <a:r>
              <a:rPr lang="en-IN" sz="3200" b="1" u="sng" dirty="0"/>
              <a:t>Imperialist Intellectuals</a:t>
            </a:r>
            <a:endParaRPr lang="en-IN" sz="3200" u="sng" dirty="0"/>
          </a:p>
          <a:p>
            <a:pPr lvl="0"/>
            <a:r>
              <a:rPr lang="en-IN" dirty="0"/>
              <a:t>Leading imperialist intellectuals of the 19</a:t>
            </a:r>
            <a:r>
              <a:rPr lang="en-IN" baseline="30000" dirty="0"/>
              <a:t>th</a:t>
            </a:r>
            <a:r>
              <a:rPr lang="en-IN" dirty="0"/>
              <a:t> century were −</a:t>
            </a:r>
            <a:endParaRPr lang="en-IN" sz="1100" dirty="0"/>
          </a:p>
          <a:p>
            <a:pPr lvl="1"/>
            <a:r>
              <a:rPr lang="en-IN" dirty="0"/>
              <a:t>Max Muller,</a:t>
            </a:r>
            <a:endParaRPr lang="en-IN" sz="1050" dirty="0"/>
          </a:p>
          <a:p>
            <a:pPr lvl="1"/>
            <a:r>
              <a:rPr lang="en-IN" dirty="0"/>
              <a:t>J.S. Mill,</a:t>
            </a:r>
            <a:endParaRPr lang="en-IN" sz="1050" dirty="0"/>
          </a:p>
          <a:p>
            <a:pPr lvl="1"/>
            <a:r>
              <a:rPr lang="en-IN" dirty="0"/>
              <a:t>William Jones,</a:t>
            </a:r>
          </a:p>
          <a:p>
            <a:pPr lvl="1"/>
            <a:r>
              <a:rPr lang="en-IN" sz="2000" dirty="0"/>
              <a:t>Hunter</a:t>
            </a:r>
          </a:p>
          <a:p>
            <a:endParaRPr lang="en-IN" dirty="0"/>
          </a:p>
        </p:txBody>
      </p:sp>
    </p:spTree>
    <p:extLst>
      <p:ext uri="{BB962C8B-B14F-4D97-AF65-F5344CB8AC3E}">
        <p14:creationId xmlns:p14="http://schemas.microsoft.com/office/powerpoint/2010/main" xmlns="" val="35716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1F7F9D-C2AE-43A7-9D11-90CE510CC60F}"/>
              </a:ext>
            </a:extLst>
          </p:cNvPr>
          <p:cNvSpPr>
            <a:spLocks noGrp="1"/>
          </p:cNvSpPr>
          <p:nvPr>
            <p:ph type="title"/>
          </p:nvPr>
        </p:nvSpPr>
        <p:spPr/>
        <p:txBody>
          <a:bodyPr>
            <a:normAutofit fontScale="90000"/>
          </a:bodyPr>
          <a:lstStyle/>
          <a:p>
            <a:r>
              <a:rPr lang="en-IN" sz="3600" u="sng" dirty="0"/>
              <a:t>The works of a few intellectuals have been described below </a:t>
            </a:r>
            <a:r>
              <a:rPr lang="en-IN" dirty="0"/>
              <a:t>−</a:t>
            </a:r>
            <a:br>
              <a:rPr lang="en-IN" dirty="0"/>
            </a:br>
            <a:endParaRPr lang="en-IN" dirty="0"/>
          </a:p>
        </p:txBody>
      </p:sp>
      <p:sp>
        <p:nvSpPr>
          <p:cNvPr id="3" name="Content Placeholder 2">
            <a:extLst>
              <a:ext uri="{FF2B5EF4-FFF2-40B4-BE49-F238E27FC236}">
                <a16:creationId xmlns:a16="http://schemas.microsoft.com/office/drawing/2014/main" xmlns="" id="{24CCBDE2-F0F7-4DF5-A2BE-26D418C1DAE6}"/>
              </a:ext>
            </a:extLst>
          </p:cNvPr>
          <p:cNvSpPr>
            <a:spLocks noGrp="1"/>
          </p:cNvSpPr>
          <p:nvPr>
            <p:ph idx="1"/>
          </p:nvPr>
        </p:nvSpPr>
        <p:spPr/>
        <p:txBody>
          <a:bodyPr>
            <a:normAutofit fontScale="92500" lnSpcReduction="10000"/>
          </a:bodyPr>
          <a:lstStyle/>
          <a:p>
            <a:pPr marL="0" indent="0">
              <a:buNone/>
            </a:pPr>
            <a:r>
              <a:rPr lang="en-IN" u="sng" dirty="0">
                <a:solidFill>
                  <a:schemeClr val="accent2">
                    <a:lumMod val="75000"/>
                  </a:schemeClr>
                </a:solidFill>
              </a:rPr>
              <a:t>Max Muller</a:t>
            </a:r>
          </a:p>
          <a:p>
            <a:pPr lvl="0"/>
            <a:r>
              <a:rPr lang="en-IN" dirty="0"/>
              <a:t>Friedrich Max Muller is considered as one of the most respected Indologists of the nineteenth century. He was a German, but lived in England. On the financial support of the British East India Company, he undertook massive jobs of translation and interpretation of the Indian religious texts in English.</a:t>
            </a:r>
          </a:p>
          <a:p>
            <a:pPr lvl="0"/>
            <a:r>
              <a:rPr lang="en-IN" dirty="0"/>
              <a:t>He attained the best achievement of getting translated a huge mass of Sanskrit texts into English, but his approach and intention were never free from the prejudice.</a:t>
            </a:r>
          </a:p>
          <a:p>
            <a:pPr lvl="0"/>
            <a:r>
              <a:rPr lang="en-IN" dirty="0"/>
              <a:t>Muller was inspired by his religious belief and political requirements that affected his entire approach of unbiased writing and interpretation of Indian history.</a:t>
            </a:r>
          </a:p>
          <a:p>
            <a:endParaRPr lang="en-IN" dirty="0"/>
          </a:p>
        </p:txBody>
      </p:sp>
    </p:spTree>
    <p:extLst>
      <p:ext uri="{BB962C8B-B14F-4D97-AF65-F5344CB8AC3E}">
        <p14:creationId xmlns:p14="http://schemas.microsoft.com/office/powerpoint/2010/main" xmlns="" val="1955161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perialist historiography pdf&quot;">
            <a:extLst>
              <a:ext uri="{FF2B5EF4-FFF2-40B4-BE49-F238E27FC236}">
                <a16:creationId xmlns:a16="http://schemas.microsoft.com/office/drawing/2014/main" xmlns="" id="{C21E91BD-9DD9-42B8-972E-EFC0EC629861}"/>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16323" y="545284"/>
            <a:ext cx="3689365" cy="42553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5838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A02D5D-89A0-4D7E-ABE9-839F5A2F44D4}"/>
              </a:ext>
            </a:extLst>
          </p:cNvPr>
          <p:cNvSpPr>
            <a:spLocks noGrp="1"/>
          </p:cNvSpPr>
          <p:nvPr>
            <p:ph type="title"/>
          </p:nvPr>
        </p:nvSpPr>
        <p:spPr/>
        <p:txBody>
          <a:bodyPr/>
          <a:lstStyle/>
          <a:p>
            <a:r>
              <a:rPr lang="en-IN" sz="2800" u="sng" dirty="0"/>
              <a:t>James Mill</a:t>
            </a:r>
            <a:r>
              <a:rPr lang="en-IN" dirty="0"/>
              <a:t/>
            </a:r>
            <a:br>
              <a:rPr lang="en-IN" dirty="0"/>
            </a:br>
            <a:endParaRPr lang="en-IN" dirty="0"/>
          </a:p>
        </p:txBody>
      </p:sp>
      <p:sp>
        <p:nvSpPr>
          <p:cNvPr id="3" name="Content Placeholder 2">
            <a:extLst>
              <a:ext uri="{FF2B5EF4-FFF2-40B4-BE49-F238E27FC236}">
                <a16:creationId xmlns:a16="http://schemas.microsoft.com/office/drawing/2014/main" xmlns="" id="{BCC69E61-6E67-4312-A4C0-3F5F493F30DD}"/>
              </a:ext>
            </a:extLst>
          </p:cNvPr>
          <p:cNvSpPr>
            <a:spLocks noGrp="1"/>
          </p:cNvSpPr>
          <p:nvPr>
            <p:ph idx="1"/>
          </p:nvPr>
        </p:nvSpPr>
        <p:spPr/>
        <p:txBody>
          <a:bodyPr>
            <a:normAutofit lnSpcReduction="10000"/>
          </a:bodyPr>
          <a:lstStyle/>
          <a:p>
            <a:pPr lvl="0"/>
            <a:r>
              <a:rPr lang="en-IN" dirty="0"/>
              <a:t>Between 1806 and 1818, James Mill wrote six volumes on the history of India without ever visiting India or knowing any Indian language. He divided Indian history into three periods i.e.</a:t>
            </a:r>
            <a:endParaRPr lang="en-IN" sz="1100" dirty="0"/>
          </a:p>
          <a:p>
            <a:pPr lvl="1"/>
            <a:r>
              <a:rPr lang="en-IN" dirty="0"/>
              <a:t>Hindu Period,</a:t>
            </a:r>
            <a:endParaRPr lang="en-IN" sz="1050" dirty="0"/>
          </a:p>
          <a:p>
            <a:pPr lvl="1"/>
            <a:r>
              <a:rPr lang="en-IN" dirty="0"/>
              <a:t>Muslim Period, and</a:t>
            </a:r>
            <a:endParaRPr lang="en-IN" sz="1050" dirty="0"/>
          </a:p>
          <a:p>
            <a:pPr lvl="1"/>
            <a:r>
              <a:rPr lang="en-IN" dirty="0"/>
              <a:t>British Period – (all he did without any logic and justification).</a:t>
            </a:r>
            <a:endParaRPr lang="en-IN" sz="1050" dirty="0"/>
          </a:p>
          <a:p>
            <a:pPr lvl="0"/>
            <a:r>
              <a:rPr lang="en-IN" dirty="0"/>
              <a:t>Mill presented an extremely demeaning picture of Hindu periods. He condemned every institution, idea, and action of the Hindu period and held Hindus responsible for all the ills of the country.</a:t>
            </a:r>
            <a:endParaRPr lang="en-IN" sz="1100" dirty="0"/>
          </a:p>
          <a:p>
            <a:endParaRPr lang="en-IN" dirty="0"/>
          </a:p>
        </p:txBody>
      </p:sp>
    </p:spTree>
    <p:extLst>
      <p:ext uri="{BB962C8B-B14F-4D97-AF65-F5344CB8AC3E}">
        <p14:creationId xmlns:p14="http://schemas.microsoft.com/office/powerpoint/2010/main" xmlns="" val="750378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perialist historiography pdf&quot;">
            <a:extLst>
              <a:ext uri="{FF2B5EF4-FFF2-40B4-BE49-F238E27FC236}">
                <a16:creationId xmlns:a16="http://schemas.microsoft.com/office/drawing/2014/main" xmlns="" id="{3BD42CC1-9293-489B-A4FA-1F26E28181A8}"/>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66657" y="528506"/>
            <a:ext cx="3639031" cy="437210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65411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98BC3C-8FFE-46C9-8A00-B8AEE114392E}"/>
              </a:ext>
            </a:extLst>
          </p:cNvPr>
          <p:cNvSpPr>
            <a:spLocks noGrp="1"/>
          </p:cNvSpPr>
          <p:nvPr>
            <p:ph idx="1"/>
          </p:nvPr>
        </p:nvSpPr>
        <p:spPr/>
        <p:txBody>
          <a:bodyPr/>
          <a:lstStyle/>
          <a:p>
            <a:pPr lvl="0"/>
            <a:r>
              <a:rPr lang="en-IN" u="sng" dirty="0">
                <a:solidFill>
                  <a:schemeClr val="accent2">
                    <a:lumMod val="75000"/>
                  </a:schemeClr>
                </a:solidFill>
              </a:rPr>
              <a:t>James Mill, his son John Stuart Mill, </a:t>
            </a:r>
            <a:r>
              <a:rPr lang="en-IN" dirty="0"/>
              <a:t>and his disciple </a:t>
            </a:r>
            <a:r>
              <a:rPr lang="en-IN" u="sng" dirty="0">
                <a:solidFill>
                  <a:schemeClr val="accent2">
                    <a:lumMod val="75000"/>
                  </a:schemeClr>
                </a:solidFill>
              </a:rPr>
              <a:t>Thomas Macauley </a:t>
            </a:r>
            <a:r>
              <a:rPr lang="en-IN" dirty="0"/>
              <a:t>played a very important role in shaping the imperialist policy in India and the future of Indian education in the core of which was the distorted history of ancient India.</a:t>
            </a:r>
          </a:p>
          <a:p>
            <a:pPr lvl="0"/>
            <a:r>
              <a:rPr lang="en-IN" u="sng" dirty="0">
                <a:solidFill>
                  <a:schemeClr val="accent2">
                    <a:lumMod val="50000"/>
                  </a:schemeClr>
                </a:solidFill>
              </a:rPr>
              <a:t>V.A. Smith</a:t>
            </a:r>
            <a:r>
              <a:rPr lang="en-IN" dirty="0"/>
              <a:t>, an officer serving the British Government in India, prepared the text book called </a:t>
            </a:r>
            <a:r>
              <a:rPr lang="en-IN" i="1" dirty="0"/>
              <a:t>‘Early History of India in 1904.’</a:t>
            </a:r>
            <a:r>
              <a:rPr lang="en-IN" dirty="0"/>
              <a:t> He emphasized the role of foreigners in ancient India. Alexander's invasion accounted for almost one-third of his book.</a:t>
            </a:r>
          </a:p>
          <a:p>
            <a:endParaRPr lang="en-IN" dirty="0"/>
          </a:p>
        </p:txBody>
      </p:sp>
    </p:spTree>
    <p:extLst>
      <p:ext uri="{BB962C8B-B14F-4D97-AF65-F5344CB8AC3E}">
        <p14:creationId xmlns:p14="http://schemas.microsoft.com/office/powerpoint/2010/main" xmlns="" val="566340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william jones&quot;">
            <a:extLst>
              <a:ext uri="{FF2B5EF4-FFF2-40B4-BE49-F238E27FC236}">
                <a16:creationId xmlns:a16="http://schemas.microsoft.com/office/drawing/2014/main" xmlns="" id="{2BFAC79F-CE74-4E50-8D7D-10DE8E8439B3}"/>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6050" y="184727"/>
            <a:ext cx="4686300" cy="465512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a:extLst>
              <a:ext uri="{FF2B5EF4-FFF2-40B4-BE49-F238E27FC236}">
                <a16:creationId xmlns:a16="http://schemas.microsoft.com/office/drawing/2014/main" xmlns="" id="{044D1273-72C7-4BA2-A3FC-7CE3B3E2A861}"/>
              </a:ext>
            </a:extLst>
          </p:cNvPr>
          <p:cNvSpPr txBox="1"/>
          <p:nvPr/>
        </p:nvSpPr>
        <p:spPr>
          <a:xfrm>
            <a:off x="5560291" y="5080000"/>
            <a:ext cx="2096655" cy="400110"/>
          </a:xfrm>
          <a:prstGeom prst="rect">
            <a:avLst/>
          </a:prstGeom>
          <a:noFill/>
        </p:spPr>
        <p:txBody>
          <a:bodyPr wrap="square" rtlCol="0">
            <a:spAutoFit/>
          </a:bodyPr>
          <a:lstStyle/>
          <a:p>
            <a:r>
              <a:rPr lang="en-IN" sz="2000" dirty="0"/>
              <a:t>William Jones</a:t>
            </a:r>
          </a:p>
        </p:txBody>
      </p:sp>
    </p:spTree>
    <p:extLst>
      <p:ext uri="{BB962C8B-B14F-4D97-AF65-F5344CB8AC3E}">
        <p14:creationId xmlns:p14="http://schemas.microsoft.com/office/powerpoint/2010/main" xmlns="" val="120598504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41</TotalTime>
  <Words>328</Words>
  <Application>Microsoft Office PowerPoint</Application>
  <PresentationFormat>Custom</PresentationFormat>
  <Paragraphs>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ImperiaLIST SCHOOL </vt:lpstr>
      <vt:lpstr>INTRODUCTION</vt:lpstr>
      <vt:lpstr>Slide 3</vt:lpstr>
      <vt:lpstr>The works of a few intellectuals have been described below − </vt:lpstr>
      <vt:lpstr>Slide 5</vt:lpstr>
      <vt:lpstr>James Mill </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ImperiaLIST SCHOOL</dc:title>
  <dc:creator>SUMAN PATRA</dc:creator>
  <cp:lastModifiedBy>admin</cp:lastModifiedBy>
  <cp:revision>6</cp:revision>
  <dcterms:created xsi:type="dcterms:W3CDTF">2019-10-26T16:07:55Z</dcterms:created>
  <dcterms:modified xsi:type="dcterms:W3CDTF">2022-12-17T07:01:49Z</dcterms:modified>
</cp:coreProperties>
</file>